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626" y="-10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4290" y="785786"/>
            <a:ext cx="621510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Изменение внешнего вида (резкое изменение стиля, преобладание черного цвета, капюшон, закрытые рукава в жаркую погоду)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Самоизоляцию в урочной и внеклассной деятельности 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Преобладающее грустное тоскливое настроение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Ухудшение работоспособности (стал неусидчивым на уроках, словно сам себе на уме)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Небрежное отношение к своим школьным принадлежностям (при том, что ранее было другое)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Частые прогулы (отсутствие на определенных уроках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Прямые высказывания о смерти  (Да, зачем вообще жить; Смерть лучше жизни)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Изменение характера (угрюмость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отчужденность, раздражимость, беспокойство, усталость,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нерешительность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апатия)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Резкие и необоснованные вспышки агрессии, рисунки по теме смерти на последних страницах тетрадей (тема одиночества, кризиса, утраты смысла в сочинениях на свободную тему или в размышлениях на уроках гуманитарного цикла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Если Вы заметили эти признаки или Вам </a:t>
            </a:r>
            <a:r>
              <a:rPr lang="ru-RU" sz="1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поступают жалобы со стороны других обучающихся на конкретного человека с подобными поведенческими проявлениями, то  вам </a:t>
            </a:r>
            <a:r>
              <a:rPr lang="ru-RU" sz="1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необходимо </a:t>
            </a:r>
            <a:r>
              <a:rPr lang="ru-RU" sz="14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сообщить об этом психологу или лицу его замещающему с обозначением ситуации и тех маркеров которые Вы заметили. Ребенку с этими признаками нужна психологическая помощь!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90" y="214282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СУИЦДАЛЬНЫЕ МАРКЕРЫ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196</Words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lyazh</dc:creator>
  <cp:lastModifiedBy>lyazhko_a_m@psylogia.ru</cp:lastModifiedBy>
  <cp:revision>7</cp:revision>
  <dcterms:created xsi:type="dcterms:W3CDTF">2020-11-11T07:34:26Z</dcterms:created>
  <dcterms:modified xsi:type="dcterms:W3CDTF">2020-11-11T08:29:48Z</dcterms:modified>
</cp:coreProperties>
</file>