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8" r:id="rId5"/>
    <p:sldId id="267" r:id="rId6"/>
    <p:sldId id="266" r:id="rId7"/>
    <p:sldId id="265" r:id="rId8"/>
    <p:sldId id="264" r:id="rId9"/>
    <p:sldId id="263" r:id="rId10"/>
    <p:sldId id="261" r:id="rId11"/>
    <p:sldId id="260" r:id="rId12"/>
    <p:sldId id="259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8211688" cy="3744416"/>
          </a:xfrm>
        </p:spPr>
        <p:txBody>
          <a:bodyPr>
            <a:normAutofit/>
          </a:bodyPr>
          <a:lstStyle/>
          <a:p>
            <a:r>
              <a:rPr lang="ru-RU" dirty="0" smtClean="0"/>
              <a:t>Порядок действий для подачи заявки на получение сертификата ПФДО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пфдо конференция\зявление самими родителями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3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пфдо конференция\зявление самими родителями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пфдо конференция\зявление самими родителями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пфдо конференция\зявление самими родителями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пфдо конференция\зявление самими родителям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пфдо конференция\зявление самими родителям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пфдо конференция\зявление самими родителями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пфдо конференция\зявление самими родителям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пфдо конференция\зявление самими родителями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пфдо конференция\зявление самими родителями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пфдо конференция\зявление самими родителями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3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пфдо конференция\зявление самими родителями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</TotalTime>
  <Words>9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Порядок действий для подачи заявки на получение сертификата ПФДО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действий для подачи заявки на получение сертификата ПФДО</dc:title>
  <dc:creator>Admin</dc:creator>
  <cp:lastModifiedBy>Admin</cp:lastModifiedBy>
  <cp:revision>2</cp:revision>
  <dcterms:created xsi:type="dcterms:W3CDTF">2019-08-15T03:19:24Z</dcterms:created>
  <dcterms:modified xsi:type="dcterms:W3CDTF">2019-08-15T03:33:19Z</dcterms:modified>
</cp:coreProperties>
</file>