
<file path=[Content_Types].xml><?xml version="1.0" encoding="utf-8"?>
<Types xmlns="http://schemas.openxmlformats.org/package/2006/content-types">
  <Default Extension="png" ContentType="image/png"/>
  <Default Extension="webp" ContentType="image/webp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67" r:id="rId4"/>
    <p:sldId id="261" r:id="rId5"/>
    <p:sldId id="262" r:id="rId6"/>
    <p:sldId id="268" r:id="rId7"/>
    <p:sldId id="263" r:id="rId8"/>
    <p:sldId id="264" r:id="rId9"/>
    <p:sldId id="271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40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ebp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ebp"/><Relationship Id="rId2" Type="http://schemas.openxmlformats.org/officeDocument/2006/relationships/image" Target="../media/image8.webp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E550D1-90C2-97C3-3429-4D928CC601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60" y="1710268"/>
            <a:ext cx="9823269" cy="1437881"/>
          </a:xfrm>
        </p:spPr>
        <p:txBody>
          <a:bodyPr/>
          <a:lstStyle/>
          <a:p>
            <a:pPr algn="ctr"/>
            <a:r>
              <a:rPr lang="ru-RU" dirty="0"/>
              <a:t>Плоскостопие в нашей жизни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77C91CB-1477-22E2-5802-052B6E608D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58491" y="4050833"/>
            <a:ext cx="5015512" cy="1997270"/>
          </a:xfrm>
        </p:spPr>
        <p:txBody>
          <a:bodyPr>
            <a:normAutofit/>
          </a:bodyPr>
          <a:lstStyle/>
          <a:p>
            <a:r>
              <a:rPr lang="ru-RU" dirty="0"/>
              <a:t>Выполнил</a:t>
            </a:r>
            <a:r>
              <a:rPr lang="en-US" dirty="0"/>
              <a:t>:</a:t>
            </a:r>
            <a:r>
              <a:rPr lang="ru-RU" dirty="0"/>
              <a:t> ученик 3 класса </a:t>
            </a:r>
          </a:p>
          <a:p>
            <a:r>
              <a:rPr lang="ru-RU" dirty="0"/>
              <a:t>МБОУ СОШ с. Сусанино </a:t>
            </a:r>
          </a:p>
          <a:p>
            <a:r>
              <a:rPr lang="ru-RU" dirty="0"/>
              <a:t>Калинин Леонид Владимирович</a:t>
            </a:r>
          </a:p>
          <a:p>
            <a:r>
              <a:rPr lang="ru-RU" dirty="0"/>
              <a:t>Руководитель</a:t>
            </a:r>
            <a:r>
              <a:rPr lang="en-US" dirty="0"/>
              <a:t>:</a:t>
            </a:r>
            <a:r>
              <a:rPr lang="ru-RU" dirty="0"/>
              <a:t> Попето Инесса Вячеславовна</a:t>
            </a:r>
          </a:p>
        </p:txBody>
      </p:sp>
    </p:spTree>
    <p:extLst>
      <p:ext uri="{BB962C8B-B14F-4D97-AF65-F5344CB8AC3E}">
        <p14:creationId xmlns:p14="http://schemas.microsoft.com/office/powerpoint/2010/main" val="1695391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59DF91-C665-4BC5-BCCE-65FF39440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Плоскостопие не редкость</a:t>
            </a:r>
            <a:br>
              <a:rPr lang="ru-RU" dirty="0"/>
            </a:br>
            <a:r>
              <a:rPr lang="ru-RU" dirty="0"/>
              <a:t> в нашей жизни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F0BA5F3-334F-4E13-AE45-644573F076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9EC4808E-186A-4759-A65A-1DFB371D10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76275" y="2024744"/>
            <a:ext cx="6029442" cy="3621378"/>
          </a:xfrm>
          <a:prstGeom prst="rect">
            <a:avLst/>
          </a:prstGeom>
        </p:spPr>
      </p:pic>
      <p:sp>
        <p:nvSpPr>
          <p:cNvPr id="5" name="Текст 4">
            <a:extLst>
              <a:ext uri="{FF2B5EF4-FFF2-40B4-BE49-F238E27FC236}">
                <a16:creationId xmlns:a16="http://schemas.microsoft.com/office/drawing/2014/main" id="{35B44C95-E74E-436C-928D-28FA0CC673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62503" y="3329577"/>
            <a:ext cx="3879668" cy="1320800"/>
          </a:xfrm>
        </p:spPr>
        <p:txBody>
          <a:bodyPr/>
          <a:lstStyle/>
          <a:p>
            <a:r>
              <a:rPr lang="ru-RU" dirty="0"/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840568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1E0F6D-3260-114C-98C4-2EAAEAF83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320937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solidFill>
                  <a:schemeClr val="tx1"/>
                </a:solidFill>
              </a:rPr>
              <a:t>Гипотеза</a:t>
            </a:r>
            <a:r>
              <a:rPr lang="en-US" sz="2200" dirty="0">
                <a:solidFill>
                  <a:schemeClr val="tx1"/>
                </a:solidFill>
              </a:rPr>
              <a:t>:</a:t>
            </a:r>
            <a:r>
              <a:rPr lang="ru-RU" sz="2200" dirty="0">
                <a:solidFill>
                  <a:schemeClr val="tx1"/>
                </a:solidFill>
              </a:rPr>
              <a:t> Плоскостопие у детей встречается часто</a:t>
            </a:r>
            <a:br>
              <a:rPr lang="ru-RU" sz="2200" dirty="0">
                <a:solidFill>
                  <a:schemeClr val="tx1"/>
                </a:solidFill>
              </a:rPr>
            </a:br>
            <a:br>
              <a:rPr lang="ru-RU" sz="2200" dirty="0">
                <a:solidFill>
                  <a:schemeClr val="tx1"/>
                </a:solidFill>
              </a:rPr>
            </a:b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Цель</a:t>
            </a:r>
            <a:r>
              <a:rPr lang="en-US" sz="2200" dirty="0">
                <a:solidFill>
                  <a:schemeClr val="tx1"/>
                </a:solidFill>
              </a:rPr>
              <a:t>: </a:t>
            </a:r>
            <a:r>
              <a:rPr lang="ru-RU" sz="2200" dirty="0">
                <a:solidFill>
                  <a:schemeClr val="tx1"/>
                </a:solidFill>
              </a:rPr>
              <a:t>Развеять миф о том, что дети притворяются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Задачи</a:t>
            </a:r>
            <a:r>
              <a:rPr lang="en-US" sz="2200" dirty="0">
                <a:solidFill>
                  <a:schemeClr val="tx1"/>
                </a:solidFill>
              </a:rPr>
              <a:t>: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1. Изучить информацию по теме </a:t>
            </a:r>
            <a:r>
              <a:rPr lang="en-US" sz="2200" dirty="0">
                <a:solidFill>
                  <a:schemeClr val="tx1"/>
                </a:solidFill>
              </a:rPr>
              <a:t>&lt;&lt;</a:t>
            </a:r>
            <a:r>
              <a:rPr lang="ru-RU" sz="2200" dirty="0">
                <a:solidFill>
                  <a:schemeClr val="tx1"/>
                </a:solidFill>
              </a:rPr>
              <a:t>Плоскостопие</a:t>
            </a:r>
            <a:r>
              <a:rPr lang="en-US" sz="2200" dirty="0">
                <a:solidFill>
                  <a:schemeClr val="tx1"/>
                </a:solidFill>
              </a:rPr>
              <a:t>&gt;&gt;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2. Подобрать более простой метод по определению плоскостопия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3. Протестировать учащихся нашей школы на наличие плоскостопия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4. Проанализировать полученные результаты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b="1" dirty="0">
                <a:solidFill>
                  <a:schemeClr val="tx1"/>
                </a:solidFill>
              </a:rPr>
            </a:br>
            <a:r>
              <a:rPr lang="ru-RU" sz="2200" b="1" dirty="0">
                <a:solidFill>
                  <a:schemeClr val="tx1"/>
                </a:solidFill>
              </a:rPr>
              <a:t>Методы исследования</a:t>
            </a:r>
            <a:r>
              <a:rPr lang="en-US" sz="2200" b="1" dirty="0">
                <a:solidFill>
                  <a:schemeClr val="tx1"/>
                </a:solidFill>
              </a:rPr>
              <a:t>:</a:t>
            </a:r>
            <a:r>
              <a:rPr lang="ru-RU" sz="2200" b="1" dirty="0">
                <a:solidFill>
                  <a:schemeClr val="tx1"/>
                </a:solidFill>
              </a:rPr>
              <a:t> использовали метод влажной стопы и метод В.А. </a:t>
            </a:r>
            <a:r>
              <a:rPr lang="ru-RU" sz="2200" b="1" dirty="0" err="1">
                <a:solidFill>
                  <a:schemeClr val="tx1"/>
                </a:solidFill>
              </a:rPr>
              <a:t>Ярлова-Яраленда</a:t>
            </a: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98978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E3172-9E0D-41FB-933E-8ED4B3B4F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599"/>
            <a:ext cx="9132872" cy="1550989"/>
          </a:xfrm>
        </p:spPr>
        <p:txBody>
          <a:bodyPr>
            <a:normAutofit fontScale="90000"/>
          </a:bodyPr>
          <a:lstStyle/>
          <a:p>
            <a:pPr>
              <a:spcAft>
                <a:spcPts val="800"/>
              </a:spcAft>
            </a:pP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Плоскосто́пие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изменение формы стопы, характеризующееся опущением её продольного и поперечного сводов.</a:t>
            </a:r>
            <a:br>
              <a:rPr lang="ru-RU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D23CE16-E550-4E84-8C9C-EA45A56F65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0175" y="2160588"/>
            <a:ext cx="7751687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07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B3581E0-E8A2-7177-45F8-B2C9D298E6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1723" y="382556"/>
            <a:ext cx="7716416" cy="5659470"/>
          </a:xfrm>
        </p:spPr>
      </p:pic>
    </p:spTree>
    <p:extLst>
      <p:ext uri="{BB962C8B-B14F-4D97-AF65-F5344CB8AC3E}">
        <p14:creationId xmlns:p14="http://schemas.microsoft.com/office/powerpoint/2010/main" val="1525541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3F2790F-705D-3544-2549-08CD73C66F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175" y="373224"/>
            <a:ext cx="8005665" cy="5668801"/>
          </a:xfrm>
        </p:spPr>
      </p:pic>
    </p:spTree>
    <p:extLst>
      <p:ext uri="{BB962C8B-B14F-4D97-AF65-F5344CB8AC3E}">
        <p14:creationId xmlns:p14="http://schemas.microsoft.com/office/powerpoint/2010/main" val="637644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77D53A-98EA-4342-8A52-7E98E3A38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890887"/>
          </a:xfrm>
        </p:spPr>
        <p:txBody>
          <a:bodyPr/>
          <a:lstStyle/>
          <a:p>
            <a:r>
              <a:rPr lang="ru-RU" dirty="0">
                <a:solidFill>
                  <a:srgbClr val="90C226"/>
                </a:solidFill>
              </a:rPr>
              <a:t>Практическая часть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D355038-9B55-411A-9356-EE75D6E25DD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77863" y="2063932"/>
            <a:ext cx="5483676" cy="3293582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id="{301166F4-C9C5-46D6-9D15-324AFE46142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440533" y="2063933"/>
            <a:ext cx="5311755" cy="329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7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FCB940-6E86-7D61-8807-C253B9049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Методы определения плоскостопия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782643-C3C7-BD29-B2B0-85B40CCF7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8462" y="1427219"/>
            <a:ext cx="8673528" cy="548641"/>
          </a:xfrm>
        </p:spPr>
        <p:txBody>
          <a:bodyPr/>
          <a:lstStyle/>
          <a:p>
            <a:r>
              <a:rPr lang="ru-RU" b="1" dirty="0"/>
              <a:t>Методы влажной стопы и  </a:t>
            </a:r>
            <a:r>
              <a:rPr lang="ru-RU" b="1" dirty="0" err="1"/>
              <a:t>Яралова-Яраленда</a:t>
            </a:r>
            <a:r>
              <a:rPr lang="ru-RU" b="1" dirty="0"/>
              <a:t>)</a:t>
            </a:r>
          </a:p>
        </p:txBody>
      </p:sp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D38D8DC5-9CBB-533E-4DB4-0EA189B7427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2514" y="2420757"/>
            <a:ext cx="4717233" cy="3537924"/>
          </a:xfrm>
        </p:spPr>
      </p:pic>
      <p:pic>
        <p:nvPicPr>
          <p:cNvPr id="22" name="Объект 21">
            <a:extLst>
              <a:ext uri="{FF2B5EF4-FFF2-40B4-BE49-F238E27FC236}">
                <a16:creationId xmlns:a16="http://schemas.microsoft.com/office/drawing/2014/main" id="{39E2914F-ED88-9054-87DE-42A1F8F1E87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 rot="5400000">
            <a:off x="6210265" y="2420089"/>
            <a:ext cx="3537923" cy="3539263"/>
          </a:xfrm>
        </p:spPr>
      </p:pic>
    </p:spTree>
    <p:extLst>
      <p:ext uri="{BB962C8B-B14F-4D97-AF65-F5344CB8AC3E}">
        <p14:creationId xmlns:p14="http://schemas.microsoft.com/office/powerpoint/2010/main" val="2503071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405844-2D4B-5FE6-06C6-E55C4E73F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742" y="609600"/>
            <a:ext cx="8596668" cy="1320800"/>
          </a:xfrm>
        </p:spPr>
        <p:txBody>
          <a:bodyPr/>
          <a:lstStyle/>
          <a:p>
            <a:r>
              <a:rPr lang="ru-RU" dirty="0"/>
              <a:t>Обнаружение плоскостопия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D02DA3-81DD-956D-0A3B-D29D84C140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2499" y="1642269"/>
            <a:ext cx="4185623" cy="576262"/>
          </a:xfrm>
        </p:spPr>
        <p:txBody>
          <a:bodyPr/>
          <a:lstStyle/>
          <a:p>
            <a:pPr algn="ctr"/>
            <a:r>
              <a:rPr lang="ru-RU" dirty="0"/>
              <a:t>Левая стопа (нормальная)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CCCF117-F74C-8500-7046-0C993AE48A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42645" y="1642269"/>
            <a:ext cx="5028817" cy="576262"/>
          </a:xfrm>
        </p:spPr>
        <p:txBody>
          <a:bodyPr/>
          <a:lstStyle/>
          <a:p>
            <a:pPr algn="ctr"/>
            <a:r>
              <a:rPr lang="ru-RU" dirty="0"/>
              <a:t>      Правая стопа (1 степень)</a:t>
            </a:r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id="{2D831F66-97BE-5AA8-D988-0038E45D6B3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096000" y="2421475"/>
            <a:ext cx="3559134" cy="4149978"/>
          </a:xfrm>
        </p:spPr>
      </p:pic>
      <p:pic>
        <p:nvPicPr>
          <p:cNvPr id="12" name="Объект 11">
            <a:extLst>
              <a:ext uri="{FF2B5EF4-FFF2-40B4-BE49-F238E27FC236}">
                <a16:creationId xmlns:a16="http://schemas.microsoft.com/office/drawing/2014/main" id="{83492ECF-37DB-1597-A8F9-7E7BF9BBA94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75742" y="2421474"/>
            <a:ext cx="3559135" cy="4149979"/>
          </a:xfrm>
        </p:spPr>
      </p:pic>
    </p:spTree>
    <p:extLst>
      <p:ext uri="{BB962C8B-B14F-4D97-AF65-F5344CB8AC3E}">
        <p14:creationId xmlns:p14="http://schemas.microsoft.com/office/powerpoint/2010/main" val="2386819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129A09-92CF-40E8-9AD0-385F51610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981296"/>
          </a:xfrm>
        </p:spPr>
        <p:txBody>
          <a:bodyPr>
            <a:normAutofit fontScale="90000"/>
          </a:bodyPr>
          <a:lstStyle/>
          <a:p>
            <a:r>
              <a:rPr lang="ru-RU" dirty="0"/>
              <a:t>Результаты исследования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277BD8-4566-460B-8A2C-DDE40998B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4898570"/>
            <a:ext cx="8596668" cy="1349830"/>
          </a:xfrm>
        </p:spPr>
        <p:txBody>
          <a:bodyPr/>
          <a:lstStyle/>
          <a:p>
            <a:r>
              <a:rPr lang="ru-RU" dirty="0"/>
              <a:t>Вывод: Плоскостопие обнаружено у 8 учащихся начальной школы. Это больше половины учеников.  Нельзя сказать, что плоскостопие бывает чаще у мальчиков, чем у девочек.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1E11B6-AB1F-4614-8E37-30837807B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5" y="1100248"/>
            <a:ext cx="8230313" cy="3676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19498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1134</TotalTime>
  <Words>105</Words>
  <Application>Microsoft Office PowerPoint</Application>
  <PresentationFormat>Широкоэкранный</PresentationFormat>
  <Paragraphs>17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Times New Roman</vt:lpstr>
      <vt:lpstr>Trebuchet MS</vt:lpstr>
      <vt:lpstr>Wingdings 3</vt:lpstr>
      <vt:lpstr>Аспект</vt:lpstr>
      <vt:lpstr>Плоскостопие в нашей жизни</vt:lpstr>
      <vt:lpstr>Гипотеза: Плоскостопие у детей встречается часто   Цель: Развеять миф о том, что дети притворяются   Задачи: 1. Изучить информацию по теме &lt;&lt;Плоскостопие&gt;&gt; 2. Подобрать более простой метод по определению плоскостопия 3. Протестировать учащихся нашей школы на наличие плоскостопия 4. Проанализировать полученные результаты   Методы исследования: использовали метод влажной стопы и метод В.А. Ярлова-Яраленда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vt:lpstr>
      <vt:lpstr>Плоскосто́пие — изменение формы стопы, характеризующееся опущением её продольного и поперечного сводов. </vt:lpstr>
      <vt:lpstr>Презентация PowerPoint</vt:lpstr>
      <vt:lpstr>Презентация PowerPoint</vt:lpstr>
      <vt:lpstr>Практическая часть</vt:lpstr>
      <vt:lpstr>Методы определения плоскостопия</vt:lpstr>
      <vt:lpstr>Обнаружение плоскостопия</vt:lpstr>
      <vt:lpstr>Результаты исследования </vt:lpstr>
      <vt:lpstr>Плоскостопие не редкость  в нашей жизни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Плоскостопие в нашей жизни</dc:title>
  <dc:creator>школа</dc:creator>
  <cp:lastModifiedBy>Инесса</cp:lastModifiedBy>
  <cp:revision>8</cp:revision>
  <dcterms:created xsi:type="dcterms:W3CDTF">2026-03-03T06:01:36Z</dcterms:created>
  <dcterms:modified xsi:type="dcterms:W3CDTF">2026-03-04T06:14:24Z</dcterms:modified>
</cp:coreProperties>
</file>