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7" r:id="rId4"/>
    <p:sldId id="261" r:id="rId5"/>
    <p:sldId id="262" r:id="rId6"/>
    <p:sldId id="268" r:id="rId7"/>
    <p:sldId id="263" r:id="rId8"/>
    <p:sldId id="264" r:id="rId9"/>
    <p:sldId id="27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550D1-90C2-97C3-3429-4D928CC60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710268"/>
            <a:ext cx="9823269" cy="1437881"/>
          </a:xfrm>
        </p:spPr>
        <p:txBody>
          <a:bodyPr/>
          <a:lstStyle/>
          <a:p>
            <a:pPr algn="ctr"/>
            <a:r>
              <a:rPr lang="ru-RU" dirty="0"/>
              <a:t>Плоскостопие в нашей жизни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7C91CB-1477-22E2-5802-052B6E608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8491" y="4050833"/>
            <a:ext cx="5015512" cy="1997270"/>
          </a:xfrm>
        </p:spPr>
        <p:txBody>
          <a:bodyPr>
            <a:normAutofit/>
          </a:bodyPr>
          <a:lstStyle/>
          <a:p>
            <a:r>
              <a:rPr lang="ru-RU" dirty="0"/>
              <a:t>Выполнил</a:t>
            </a:r>
            <a:r>
              <a:rPr lang="en-US" dirty="0"/>
              <a:t>:</a:t>
            </a:r>
            <a:r>
              <a:rPr lang="ru-RU" dirty="0"/>
              <a:t> ученик 3 класса </a:t>
            </a:r>
          </a:p>
          <a:p>
            <a:r>
              <a:rPr lang="ru-RU" dirty="0"/>
              <a:t>МБОУ СОШ с. Сусанино </a:t>
            </a:r>
          </a:p>
          <a:p>
            <a:r>
              <a:rPr lang="ru-RU" dirty="0"/>
              <a:t>Калинин Леонид Владимирович</a:t>
            </a:r>
          </a:p>
          <a:p>
            <a:r>
              <a:rPr lang="ru-RU" dirty="0"/>
              <a:t>Руководитель</a:t>
            </a:r>
            <a:r>
              <a:rPr lang="en-US" dirty="0"/>
              <a:t>:</a:t>
            </a:r>
            <a:r>
              <a:rPr lang="ru-RU" dirty="0"/>
              <a:t> Попето Инесса Вячеславовна</a:t>
            </a:r>
          </a:p>
        </p:txBody>
      </p:sp>
    </p:spTree>
    <p:extLst>
      <p:ext uri="{BB962C8B-B14F-4D97-AF65-F5344CB8AC3E}">
        <p14:creationId xmlns:p14="http://schemas.microsoft.com/office/powerpoint/2010/main" val="169539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9DF91-C665-4BC5-BCCE-65FF3944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Плоскостопие не редкость</a:t>
            </a:r>
            <a:br>
              <a:rPr lang="ru-RU" dirty="0"/>
            </a:br>
            <a:r>
              <a:rPr lang="ru-RU" dirty="0"/>
              <a:t> в нашей жизни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BA5F3-334F-4E13-AE45-644573F07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EC4808E-186A-4759-A65A-1DFB371D1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2024744"/>
            <a:ext cx="6029442" cy="3621378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5B44C95-E74E-436C-928D-28FA0CC67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62503" y="3329577"/>
            <a:ext cx="3879668" cy="1320800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4056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E0F6D-3260-114C-98C4-2EAAEAF8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20937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Гипотеза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r>
              <a:rPr lang="ru-RU" sz="2200" dirty="0">
                <a:solidFill>
                  <a:schemeClr val="tx1"/>
                </a:solidFill>
              </a:rPr>
              <a:t> Плоскостопие у детей встречается часто</a:t>
            </a:r>
            <a:br>
              <a:rPr lang="ru-RU" sz="2200" dirty="0">
                <a:solidFill>
                  <a:schemeClr val="tx1"/>
                </a:solidFill>
              </a:rPr>
            </a:br>
            <a:br>
              <a:rPr lang="ru-RU" sz="2200" dirty="0">
                <a:solidFill>
                  <a:schemeClr val="tx1"/>
                </a:solidFill>
              </a:rPr>
            </a:b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Цель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ru-RU" sz="2200" dirty="0">
                <a:solidFill>
                  <a:schemeClr val="tx1"/>
                </a:solidFill>
              </a:rPr>
              <a:t>Развеять миф о том, что дети притворяются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Задачи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1. Изучить информацию по теме </a:t>
            </a:r>
            <a:r>
              <a:rPr lang="en-US" sz="2200" dirty="0">
                <a:solidFill>
                  <a:schemeClr val="tx1"/>
                </a:solidFill>
              </a:rPr>
              <a:t>&lt;&lt;</a:t>
            </a:r>
            <a:r>
              <a:rPr lang="ru-RU" sz="2200" dirty="0">
                <a:solidFill>
                  <a:schemeClr val="tx1"/>
                </a:solidFill>
              </a:rPr>
              <a:t>Плоскостопие</a:t>
            </a:r>
            <a:r>
              <a:rPr lang="en-US" sz="2200" dirty="0">
                <a:solidFill>
                  <a:schemeClr val="tx1"/>
                </a:solidFill>
              </a:rPr>
              <a:t>&gt;&gt;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2. Подобрать более простой метод по определению плоскостопия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3. Протестировать учащихся нашей школы на наличие плоскостопия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4. Проанализировать полученные результаты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Методы исследования</a:t>
            </a:r>
            <a:r>
              <a:rPr lang="en-US" sz="2200" b="1" dirty="0">
                <a:solidFill>
                  <a:schemeClr val="tx1"/>
                </a:solidFill>
              </a:rPr>
              <a:t>:</a:t>
            </a:r>
            <a:r>
              <a:rPr lang="ru-RU" sz="2200" b="1" dirty="0">
                <a:solidFill>
                  <a:schemeClr val="tx1"/>
                </a:solidFill>
              </a:rPr>
              <a:t> использовали метод влажной стопы и метод В.А. </a:t>
            </a:r>
            <a:r>
              <a:rPr lang="ru-RU" sz="2200" b="1" dirty="0" err="1">
                <a:solidFill>
                  <a:schemeClr val="tx1"/>
                </a:solidFill>
              </a:rPr>
              <a:t>Ярлова-Яраленда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897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E3172-9E0D-41FB-933E-8ED4B3B4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9132872" cy="1550989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Плоскосто́пие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изменение формы стопы, характеризующееся опущением её продольного и поперечного сводов.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23CE16-E550-4E84-8C9C-EA45A56F6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75" y="2160588"/>
            <a:ext cx="775168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0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3581E0-E8A2-7177-45F8-B2C9D298E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23" y="382556"/>
            <a:ext cx="7716416" cy="5659470"/>
          </a:xfrm>
        </p:spPr>
      </p:pic>
    </p:spTree>
    <p:extLst>
      <p:ext uri="{BB962C8B-B14F-4D97-AF65-F5344CB8AC3E}">
        <p14:creationId xmlns:p14="http://schemas.microsoft.com/office/powerpoint/2010/main" val="152554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F2790F-705D-3544-2549-08CD73C66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75" y="373224"/>
            <a:ext cx="8005665" cy="5668801"/>
          </a:xfrm>
        </p:spPr>
      </p:pic>
    </p:spTree>
    <p:extLst>
      <p:ext uri="{BB962C8B-B14F-4D97-AF65-F5344CB8AC3E}">
        <p14:creationId xmlns:p14="http://schemas.microsoft.com/office/powerpoint/2010/main" val="63764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7D53A-98EA-4342-8A52-7E98E3A3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0887"/>
          </a:xfrm>
        </p:spPr>
        <p:txBody>
          <a:bodyPr/>
          <a:lstStyle/>
          <a:p>
            <a:r>
              <a:rPr lang="ru-RU" dirty="0">
                <a:solidFill>
                  <a:srgbClr val="90C226"/>
                </a:solidFill>
              </a:rPr>
              <a:t>Практическая часть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355038-9B55-411A-9356-EE75D6E25D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063932"/>
            <a:ext cx="5483676" cy="3293582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301166F4-C9C5-46D6-9D15-324AFE461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0533" y="2063933"/>
            <a:ext cx="5311755" cy="32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CB940-6E86-7D61-8807-C253B904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определения плоскостопия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782643-C3C7-BD29-B2B0-85B40CCF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462" y="1427219"/>
            <a:ext cx="8673528" cy="548641"/>
          </a:xfrm>
        </p:spPr>
        <p:txBody>
          <a:bodyPr/>
          <a:lstStyle/>
          <a:p>
            <a:r>
              <a:rPr lang="ru-RU" b="1" dirty="0"/>
              <a:t>Методы влажной стопы и  </a:t>
            </a:r>
            <a:r>
              <a:rPr lang="ru-RU" b="1" dirty="0" err="1"/>
              <a:t>Яралова-Яраленда</a:t>
            </a:r>
            <a:r>
              <a:rPr lang="ru-RU" b="1" dirty="0"/>
              <a:t>)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38D8DC5-9CBB-533E-4DB4-0EA189B742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514" y="2420757"/>
            <a:ext cx="4717233" cy="3537924"/>
          </a:xfrm>
        </p:spPr>
      </p:pic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39E2914F-ED88-9054-87DE-42A1F8F1E8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400000">
            <a:off x="6210265" y="2420089"/>
            <a:ext cx="3537923" cy="3539263"/>
          </a:xfrm>
        </p:spPr>
      </p:pic>
    </p:spTree>
    <p:extLst>
      <p:ext uri="{BB962C8B-B14F-4D97-AF65-F5344CB8AC3E}">
        <p14:creationId xmlns:p14="http://schemas.microsoft.com/office/powerpoint/2010/main" val="250307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05844-2D4B-5FE6-06C6-E55C4E73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2" y="609600"/>
            <a:ext cx="8596668" cy="1320800"/>
          </a:xfrm>
        </p:spPr>
        <p:txBody>
          <a:bodyPr/>
          <a:lstStyle/>
          <a:p>
            <a:r>
              <a:rPr lang="ru-RU" dirty="0"/>
              <a:t>Обнаружение плоскостопия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D02DA3-81DD-956D-0A3B-D29D84C1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499" y="1642269"/>
            <a:ext cx="4185623" cy="576262"/>
          </a:xfrm>
        </p:spPr>
        <p:txBody>
          <a:bodyPr/>
          <a:lstStyle/>
          <a:p>
            <a:pPr algn="ctr"/>
            <a:r>
              <a:rPr lang="ru-RU" dirty="0"/>
              <a:t>Левая стопа (нормальная)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CCF117-F74C-8500-7046-0C993AE48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2645" y="1642269"/>
            <a:ext cx="5028817" cy="576262"/>
          </a:xfrm>
        </p:spPr>
        <p:txBody>
          <a:bodyPr/>
          <a:lstStyle/>
          <a:p>
            <a:pPr algn="ctr"/>
            <a:r>
              <a:rPr lang="ru-RU" dirty="0"/>
              <a:t>      Правая стопа (1 степень)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2D831F66-97BE-5AA8-D988-0038E45D6B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0" y="2421475"/>
            <a:ext cx="3559134" cy="4149978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3492ECF-37DB-1597-A8F9-7E7BF9BBA9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742" y="2421474"/>
            <a:ext cx="3559135" cy="4149979"/>
          </a:xfrm>
        </p:spPr>
      </p:pic>
    </p:spTree>
    <p:extLst>
      <p:ext uri="{BB962C8B-B14F-4D97-AF65-F5344CB8AC3E}">
        <p14:creationId xmlns:p14="http://schemas.microsoft.com/office/powerpoint/2010/main" val="238681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29A09-92CF-40E8-9AD0-385F5161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981296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исследования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77BD8-4566-460B-8A2C-DDE40998B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898570"/>
            <a:ext cx="8596668" cy="1349830"/>
          </a:xfrm>
        </p:spPr>
        <p:txBody>
          <a:bodyPr/>
          <a:lstStyle/>
          <a:p>
            <a:r>
              <a:rPr lang="ru-RU" dirty="0"/>
              <a:t>Вывод: Плоскостопие обнаружено у 8 учащихся начальной школы. Это больше половины учеников.  Нельзя сказать, что плоскостопие бывает чаще у мальчиков, чем у девочек.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1E11B6-AB1F-4614-8E37-30837807B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5" y="1100248"/>
            <a:ext cx="8230313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949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1134</TotalTime>
  <Words>105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Плоскостопие в нашей жизни</vt:lpstr>
      <vt:lpstr>Гипотеза: Плоскостопие у детей встречается часто   Цель: Развеять миф о том, что дети притворяются   Задачи: 1. Изучить информацию по теме &lt;&lt;Плоскостопие&gt;&gt; 2. Подобрать более простой метод по определению плоскостопия 3. Протестировать учащихся нашей школы на наличие плоскостопия 4. Проанализировать полученные результаты   Методы исследования: использовали метод влажной стопы и метод В.А. Ярлова-Яраленда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Плоскосто́пие — изменение формы стопы, характеризующееся опущением её продольного и поперечного сводов. </vt:lpstr>
      <vt:lpstr>Презентация PowerPoint</vt:lpstr>
      <vt:lpstr>Презентация PowerPoint</vt:lpstr>
      <vt:lpstr>Практическая часть</vt:lpstr>
      <vt:lpstr>Методы определения плоскостопия</vt:lpstr>
      <vt:lpstr>Обнаружение плоскостопия</vt:lpstr>
      <vt:lpstr>Результаты исследования </vt:lpstr>
      <vt:lpstr>Плоскостопие не редкость  в нашей жизни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Плоскостопие в нашей жизни</dc:title>
  <dc:creator>школа</dc:creator>
  <cp:lastModifiedBy>Инесса</cp:lastModifiedBy>
  <cp:revision>8</cp:revision>
  <dcterms:created xsi:type="dcterms:W3CDTF">2026-03-03T06:01:36Z</dcterms:created>
  <dcterms:modified xsi:type="dcterms:W3CDTF">2026-03-04T06:14:24Z</dcterms:modified>
</cp:coreProperties>
</file>