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50DE6D-CA12-4351-9FBD-B9911BFF088B}" type="datetimeFigureOut">
              <a:rPr lang="ru-RU"/>
              <a:pPr>
                <a:defRPr/>
              </a:pPr>
              <a:t>31.05.2022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0173B42-7C5B-45B7-A117-93FC95BA7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D11B06-6C56-4C02-97E2-B32658BE37C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BDE1510-8EDE-40B9-8AEE-B1672535605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0B512-AA35-4C44-84F9-24E9495B0223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FE1EB-E0B3-4DA9-A8BC-55084F6E7E1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F21066-C83F-44F0-A13A-F271C8691019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FF1FF-1526-4838-9E27-18B60DCE66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2BE79-7ACD-4E2D-A73C-3062D99523EB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9E0B1-4AF2-4DCB-AC7F-107F11E4BF3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00E63-2044-43BA-8EBD-DF819A98A4B0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A9E77-EB2C-49B3-B314-BBC69832BD9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B40E7-2A9D-44FC-8B56-00DC8D9AFD1A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35BC2-E559-4DCA-8AE9-C1F04F9C8A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A61CE-8745-405F-AD73-4C0065C4E7BC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ECADC-1401-4045-8AE1-8DCF13055D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10A64-2AE8-4716-ABFB-B536051FEB49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D244F-57F7-40B0-B123-79F22A7E8C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E9621-3F92-4C0C-BC4F-8CE7847CF6A8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9E73F-E890-49B0-8F2D-7665372D5B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7CBC0-F98B-4292-8AA7-108646A2A128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AFD2D-59B3-4F27-82EB-148BD2240D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024BB7-75DB-47BF-923A-A0602AF02EAC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8B1A0-B096-4435-AD70-6714524265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66D2-3C06-43A6-A81A-43B40A69EFEC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79CD1C-1913-4AD6-93DB-71D53DB77E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8F29E9-E0BE-45EB-AEDE-8FE670470594}" type="datetimeFigureOut">
              <a:rPr lang="ru-RU"/>
              <a:pPr>
                <a:defRPr/>
              </a:pPr>
              <a:t>31.05.2022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0C90849-3DDF-4708-9455-762047B58E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1038" name="Полилиния 11"/>
              <p:cNvPicPr>
                <a:picLocks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Constantia" pitchFamily="18" charset="0"/>
                </a:endParaRPr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560" y="836712"/>
            <a:ext cx="7864475" cy="46148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58175" cy="14287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растение ландыша ядовито!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Содержимое 3" descr="Konwalia_w_deszcz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214438"/>
            <a:ext cx="8072437" cy="5487987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Вороний глаз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448px-Little_Sorn_burnsid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42938" y="1928813"/>
            <a:ext cx="3286125" cy="43942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21005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Это растение растет в лесу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На стебле 4 овальных листа ниже цветка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Среди четырех крупных листьев расположена ягода – крупная, черно – синего цвета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Похожа на чернику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У черники листьев много, они мельче, растет по несколько ягод</a:t>
            </a:r>
            <a:endParaRPr lang="ru-RU" dirty="0">
              <a:latin typeface="Calibri" pitchFamily="34" charset="0"/>
            </a:endParaRP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2214563" y="4000500"/>
            <a:ext cx="714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2051" name="Picture 3" descr="D:\МОЯ АТТЕСТАЦИЯ\для презентаций ОБЖ\3 ядовитые растения\3 Вороний глаз\646px-Eenbes_Paris_quadrifo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1857375"/>
            <a:ext cx="30575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D:\МОЯ АТТЕСТАЦИЯ\для презентаций ОБЖ\3 ядовитые растения\3 Вороний глаз\741px-Paris_quadrifolia_2011_G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5450" y="2000250"/>
            <a:ext cx="328930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5" descr="D:\МОЯ АТТЕСТАЦИЯ\для презентаций ОБЖ\3 ядовитые растения\3 Вороний глаз\800px-Ussilaka_mar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1857375"/>
            <a:ext cx="4143375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TextBox 13"/>
          <p:cNvSpPr txBox="1">
            <a:spLocks noChangeArrowheads="1"/>
          </p:cNvSpPr>
          <p:nvPr/>
        </p:nvSpPr>
        <p:spPr bwMode="auto">
          <a:xfrm>
            <a:off x="571500" y="2571750"/>
            <a:ext cx="2857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2054" name="Picture 6" descr="D:\МОЯ АТТЕСТАЦИЯ\для презентаций ОБЖ\3 ядовитые растения\5 черника\Heidelbeeren40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57375"/>
            <a:ext cx="4537075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0063"/>
            <a:ext cx="9144000" cy="10001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Волчье лыко или волчья ягода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450px-Daphne-mezereum-habit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14388" y="1920875"/>
            <a:ext cx="3324225" cy="44338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Листопадный, маловетвистый, невысокий (60—120 см) кустарник, растущий в виде маленького деревца с крепким стволиком и ветвями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Цветёт ранней весной (апрель — начало мая) до распускания листьев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50"/>
            <a:ext cx="9144000" cy="85725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Волчье лыко или волчья ягода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591px-Daphne_mezereum_ENBLA01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7013" y="1643063"/>
            <a:ext cx="4268787" cy="464343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1563"/>
            <a:ext cx="4495800" cy="5786437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Цветы розовые, душистые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Плоды — красные овальные сочные с шаровидными блестящими семенами 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Плодоносит в конце июля — августе 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Все части растения, а особенно плоды содержат остро жгучий ядовитый сок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Растёт чаще в лесной зоне в подлеске тёмнохвойных и смешанных лесов, реже в широколиственных лесах </a:t>
            </a:r>
          </a:p>
        </p:txBody>
      </p:sp>
      <p:sp>
        <p:nvSpPr>
          <p:cNvPr id="27652" name="TextBox 5"/>
          <p:cNvSpPr txBox="1">
            <a:spLocks noChangeArrowheads="1"/>
          </p:cNvSpPr>
          <p:nvPr/>
        </p:nvSpPr>
        <p:spPr bwMode="auto">
          <a:xfrm>
            <a:off x="1143000" y="4286250"/>
            <a:ext cx="1928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074" name="Picture 2" descr="D:\МОЯ АТТЕСТАЦИЯ\для презентаций ОБЖ\3 ядовитые растения\4 Во́лчье лы́ко\Побег с плодами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1643063"/>
            <a:ext cx="4214813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Box 7"/>
          <p:cNvSpPr txBox="1">
            <a:spLocks noChangeArrowheads="1"/>
          </p:cNvSpPr>
          <p:nvPr/>
        </p:nvSpPr>
        <p:spPr bwMode="auto">
          <a:xfrm>
            <a:off x="571500" y="1571625"/>
            <a:ext cx="3857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075" name="Picture 3" descr="D:\МОЯ АТТЕСТАЦИЯ\для презентаций ОБЖ\3 ядовитые растения\4 Во́лчье лы́ко\592px-Daphne_mezereum_Kouvervaara_Kuusamo_29.7.20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214438"/>
            <a:ext cx="4643438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229600" cy="92868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отравления: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Содержимое 4" descr="Ill Stomach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928813"/>
            <a:ext cx="2786063" cy="431165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8" y="1428750"/>
            <a:ext cx="4900612" cy="5143500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Головная боль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Шум в ушах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Головокружение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Рвота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Расстройство кишечника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Редкий пульс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Сужение зрачков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Отек слизистой оболочки языка, губ, гортани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Затрудненное дыхание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В тяжелых случаях развиваются судороги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04850"/>
            <a:ext cx="9144000" cy="50958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Первая помощь </a:t>
            </a:r>
            <a:r>
              <a:rPr lang="ru-RU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приотравлении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22" name="Содержимое 4" descr="oksuruk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1500188"/>
            <a:ext cx="3429000" cy="464343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63" y="1357313"/>
            <a:ext cx="5214937" cy="5214937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Нельзя поддаваться панике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Действовать быстро и решительно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Надо попытаться вызвать рвоту и промыть желудок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Надо выпить несколько стаканов теплой воды с добавлением в каждый стакан  1 – 2 чайные ложки соли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Затем вызвать рвоту, надавив двумя пальцами на корень языка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Повторить несколько раз процедуру до появления воды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850" y="396875"/>
            <a:ext cx="8321675" cy="1017588"/>
          </a:xfrm>
        </p:spPr>
      </p:pic>
      <p:sp>
        <p:nvSpPr>
          <p:cNvPr id="31746" name="TextBox 2"/>
          <p:cNvSpPr txBox="1">
            <a:spLocks noChangeArrowheads="1"/>
          </p:cNvSpPr>
          <p:nvPr/>
        </p:nvSpPr>
        <p:spPr bwMode="auto">
          <a:xfrm>
            <a:off x="4143375" y="3857625"/>
            <a:ext cx="2500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pic>
        <p:nvPicPr>
          <p:cNvPr id="31747" name="Picture 2" descr="D:\МОЯ АТТЕСТАЦИЯ\для презентаций ОБЖ\3 ядовитые растения\фото\sleep-apnea-in-children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88" y="1444625"/>
            <a:ext cx="5929312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21443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Надо помнить!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0" name="Содержимое 4" descr="yadovitye_rasteniy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2286000"/>
            <a:ext cx="4073525" cy="28575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8" y="2143125"/>
            <a:ext cx="4500562" cy="3714750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Нельзя употреблять в пищу все подряд растения, многие из них ядовиты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Использовать те растения, которые вы знаете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Если вы сомневаетесь, съедобно растение или нет, выдавите из него сок</a:t>
            </a:r>
          </a:p>
          <a:p>
            <a:pPr eaLnBrk="1" hangingPunct="1"/>
            <a:endParaRPr lang="ru-RU" smtClean="0">
              <a:latin typeface="Calibri" pitchFamily="34" charset="0"/>
            </a:endParaRPr>
          </a:p>
          <a:p>
            <a:pPr eaLnBrk="1" hangingPunct="1"/>
            <a:endParaRPr lang="ru-RU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100012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Надо помнить!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3794" name="Содержимое 4" descr="shutterstock_3191727_196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2000250"/>
            <a:ext cx="4416425" cy="31511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495800" cy="493712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Сок молочного цвета говорит о том, что растение ядовито (исключение составляет одуванчик)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Можно потереть губы соком растения или положить маленький кусочек листа на кончик языка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Если в течение 4 – 5 минут появиться ощущение жжения или горечи, это растение не годится в пищу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Цели: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Познакомить с основными видами ядовитых растений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Определить признаки  отравления  ядовитыми растениями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Познакомить  с правилами оказания первой помощи при отравлении  ядовитыми растениями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причины несчастных случаев на природе: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386" name="Содержимое 4" descr="nature 22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857375"/>
            <a:ext cx="3429000" cy="4500563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6188" y="1920875"/>
            <a:ext cx="5072062" cy="4579938"/>
          </a:xfrm>
        </p:spPr>
        <p:txBody>
          <a:bodyPr/>
          <a:lstStyle/>
          <a:p>
            <a:pPr eaLnBrk="1" hangingPunct="1"/>
            <a:r>
              <a:rPr lang="ru-RU" smtClean="0"/>
              <a:t>Неосведомленность (незнание) об опасностях, которые хранит природа</a:t>
            </a:r>
          </a:p>
          <a:p>
            <a:pPr eaLnBrk="1" hangingPunct="1"/>
            <a:r>
              <a:rPr lang="ru-RU" smtClean="0"/>
              <a:t>Излишняя самоуверенность</a:t>
            </a:r>
          </a:p>
          <a:p>
            <a:pPr eaLnBrk="1" hangingPunct="1"/>
            <a:r>
              <a:rPr lang="ru-RU" smtClean="0"/>
              <a:t>Порой полное пренебрежение простейшими правилами собственной безопасности при нахождении на природе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572560" cy="5072098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Ядовитые растения </a:t>
            </a:r>
            <a:r>
              <a:rPr lang="ru-RU" dirty="0" smtClean="0"/>
              <a:t>– </a:t>
            </a:r>
            <a:br>
              <a:rPr lang="ru-RU" dirty="0" smtClean="0"/>
            </a:br>
            <a:r>
              <a:rPr lang="ru-RU" dirty="0" smtClean="0"/>
              <a:t>это те растения, которые содержат ядовитые вещества, вызывающие отравления у людей.</a:t>
            </a:r>
            <a:br>
              <a:rPr lang="ru-RU" dirty="0" smtClean="0"/>
            </a:br>
            <a:r>
              <a:rPr lang="ru-RU" dirty="0" smtClean="0"/>
              <a:t>Отравление может привести к тяжелому заболеванию и даже к смерти.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4" name="Содержимое 4" descr="1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28625" y="1920875"/>
            <a:ext cx="3500438" cy="44338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875"/>
            <a:ext cx="4038600" cy="4433888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Растёт по обочинам дорог, на пустырях, во дворах и в огородах, то есть встречается недалеко от тех мест, где живёт человек. Зарослей не образует, растёт рассеянно или небольшими группами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Белена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1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85750" y="1928813"/>
            <a:ext cx="4000500" cy="3786187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8" y="1920875"/>
            <a:ext cx="4786312" cy="4433888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Стебель белены толстый, с множеством волосков, высотой до 150 см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Листья удлинённые, тёмно-зелёные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Цветки крупные, грязно-жёлтого цвета с фиолетовыми прожилками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88"/>
            <a:ext cx="8229600" cy="11430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Белена 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4 цветок..jpg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57188" y="1857375"/>
            <a:ext cx="3697287" cy="4143375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43375" y="1785938"/>
            <a:ext cx="4714875" cy="5072062"/>
          </a:xfrm>
        </p:spPr>
        <p:txBody>
          <a:bodyPr/>
          <a:lstStyle/>
          <a:p>
            <a:pPr eaLnBrk="1" hangingPunct="1"/>
            <a:r>
              <a:rPr lang="ru-RU" smtClean="0">
                <a:latin typeface="Calibri" pitchFamily="34" charset="0"/>
              </a:rPr>
              <a:t> Во время цветения от растения идет довольно неприятный запах. Даже животные, у которых гораздо чувствительнее обоняние, обходят белену стороной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Плоды – зеленые коробочки с крышечками,  которые содержат семена</a:t>
            </a:r>
          </a:p>
          <a:p>
            <a:pPr eaLnBrk="1" hangingPunct="1"/>
            <a:r>
              <a:rPr lang="ru-RU" smtClean="0">
                <a:latin typeface="Calibri" pitchFamily="34" charset="0"/>
              </a:rPr>
              <a:t>Семена – буро – серого цвета, дети думают, что это мак и отравляются этими семенами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2868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Ландыш майский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1 Ла́ндыш ма́йский 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3513" y="1787525"/>
            <a:ext cx="3535362" cy="47132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5" y="1785938"/>
            <a:ext cx="4829175" cy="4714875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Ландыши распространены во всей Европе, на Кавказе, в Малой Азии, Китае и в Северной Америке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В России — на всей Европейской части, в Сибири, на Дальнем Востоке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Цветки белого, реже бледно-розового цвета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Ландыш растёт в лиственных и сосновых, а также смешанных лесах, на опушках и полянах 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866775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Ландыш майский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Содержимое 4" descr="450px-Convallaria_majalis_000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0063" y="1920875"/>
            <a:ext cx="3638550" cy="48529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357688" y="1920875"/>
            <a:ext cx="4500562" cy="457993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Плоды — оранжево-красные шаровидные ягоды, содержащая почти шаровидные семена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Ягоды долго сохраняются на растении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Плодоношение — в июне — начале июля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dirty="0" smtClean="0">
                <a:latin typeface="Calibri" pitchFamily="34" charset="0"/>
              </a:rPr>
              <a:t>Люди иногда принимают их за съедобные, и тогда наступает отравление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229</TotalTime>
  <Words>561</Words>
  <Application>Microsoft Office PowerPoint</Application>
  <PresentationFormat>Экран (4:3)</PresentationFormat>
  <Paragraphs>73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Слайд 1</vt:lpstr>
      <vt:lpstr>Цели:</vt:lpstr>
      <vt:lpstr>Основные причины несчастных случаев на природе:</vt:lpstr>
      <vt:lpstr>Ядовитые растения –  это те растения, которые содержат ядовитые вещества, вызывающие отравления у людей. Отравление может привести к тяжелому заболеванию и даже к смерти.</vt:lpstr>
      <vt:lpstr>Белена </vt:lpstr>
      <vt:lpstr>Белена </vt:lpstr>
      <vt:lpstr>Белена </vt:lpstr>
      <vt:lpstr>Ландыш майский</vt:lpstr>
      <vt:lpstr>Ландыш майский</vt:lpstr>
      <vt:lpstr>   Всё растение ландыша ядовито! </vt:lpstr>
      <vt:lpstr>Вороний глаз</vt:lpstr>
      <vt:lpstr>Волчье лыко или волчья ягода</vt:lpstr>
      <vt:lpstr>Волчье лыко или волчья ягода</vt:lpstr>
      <vt:lpstr>Признаки отравления:</vt:lpstr>
      <vt:lpstr>Первая помощь приотравлении:</vt:lpstr>
      <vt:lpstr>Слайд 16</vt:lpstr>
      <vt:lpstr>Надо помнить!</vt:lpstr>
      <vt:lpstr>Надо помнить!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и безопасность. Ядовитые растения. Первая помощь при отравлениях ядовитыми растениями.</dc:title>
  <dc:creator>0</dc:creator>
  <cp:lastModifiedBy>школа</cp:lastModifiedBy>
  <cp:revision>30</cp:revision>
  <dcterms:created xsi:type="dcterms:W3CDTF">2011-12-01T17:04:20Z</dcterms:created>
  <dcterms:modified xsi:type="dcterms:W3CDTF">2022-05-31T01:01:46Z</dcterms:modified>
</cp:coreProperties>
</file>